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1" r:id="rId5"/>
    <p:sldId id="262" r:id="rId6"/>
    <p:sldId id="263" r:id="rId7"/>
    <p:sldId id="267" r:id="rId8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7109"/>
    <a:srgbClr val="C5F577"/>
    <a:srgbClr val="FFFFFF"/>
    <a:srgbClr val="EE0000"/>
    <a:srgbClr val="FA710A"/>
    <a:srgbClr val="FCEF42"/>
    <a:srgbClr val="FC3208"/>
    <a:srgbClr val="FC4208"/>
    <a:srgbClr val="CA8888"/>
    <a:srgbClr val="CAC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Votke" userId="b8c13f9a-f801-464f-a71c-4ea11e829e5b" providerId="ADAL" clId="{6F6454EB-A1F5-495B-96AB-5DABAF45ED3A}"/>
    <pc:docChg chg="modSld">
      <pc:chgData name="Martina Votke" userId="b8c13f9a-f801-464f-a71c-4ea11e829e5b" providerId="ADAL" clId="{6F6454EB-A1F5-495B-96AB-5DABAF45ED3A}" dt="2025-01-06T14:27:48.976" v="129" actId="20577"/>
      <pc:docMkLst>
        <pc:docMk/>
      </pc:docMkLst>
      <pc:sldChg chg="modSp mod">
        <pc:chgData name="Martina Votke" userId="b8c13f9a-f801-464f-a71c-4ea11e829e5b" providerId="ADAL" clId="{6F6454EB-A1F5-495B-96AB-5DABAF45ED3A}" dt="2025-01-06T14:27:32.220" v="119" actId="20577"/>
        <pc:sldMkLst>
          <pc:docMk/>
          <pc:sldMk cId="1311711417" sldId="262"/>
        </pc:sldMkLst>
        <pc:spChg chg="mod">
          <ac:chgData name="Martina Votke" userId="b8c13f9a-f801-464f-a71c-4ea11e829e5b" providerId="ADAL" clId="{6F6454EB-A1F5-495B-96AB-5DABAF45ED3A}" dt="2025-01-06T14:26:53.383" v="109" actId="20577"/>
          <ac:spMkLst>
            <pc:docMk/>
            <pc:sldMk cId="1311711417" sldId="262"/>
            <ac:spMk id="15" creationId="{FAED0820-32FC-4862-B0BB-7AAB0387018E}"/>
          </ac:spMkLst>
        </pc:spChg>
        <pc:spChg chg="mod">
          <ac:chgData name="Martina Votke" userId="b8c13f9a-f801-464f-a71c-4ea11e829e5b" providerId="ADAL" clId="{6F6454EB-A1F5-495B-96AB-5DABAF45ED3A}" dt="2025-01-06T14:26:22.814" v="80" actId="20577"/>
          <ac:spMkLst>
            <pc:docMk/>
            <pc:sldMk cId="1311711417" sldId="262"/>
            <ac:spMk id="18" creationId="{C10F931E-4B63-4C44-9E26-D9908BA68235}"/>
          </ac:spMkLst>
        </pc:spChg>
        <pc:spChg chg="mod">
          <ac:chgData name="Martina Votke" userId="b8c13f9a-f801-464f-a71c-4ea11e829e5b" providerId="ADAL" clId="{6F6454EB-A1F5-495B-96AB-5DABAF45ED3A}" dt="2025-01-06T14:27:32.220" v="119" actId="20577"/>
          <ac:spMkLst>
            <pc:docMk/>
            <pc:sldMk cId="1311711417" sldId="262"/>
            <ac:spMk id="21" creationId="{AF96C7AD-1CBE-481E-B955-9DF8D996A8AF}"/>
          </ac:spMkLst>
        </pc:spChg>
      </pc:sldChg>
      <pc:sldChg chg="modSp mod">
        <pc:chgData name="Martina Votke" userId="b8c13f9a-f801-464f-a71c-4ea11e829e5b" providerId="ADAL" clId="{6F6454EB-A1F5-495B-96AB-5DABAF45ED3A}" dt="2025-01-06T14:27:48.976" v="129" actId="20577"/>
        <pc:sldMkLst>
          <pc:docMk/>
          <pc:sldMk cId="3354360600" sldId="263"/>
        </pc:sldMkLst>
        <pc:spChg chg="mod">
          <ac:chgData name="Martina Votke" userId="b8c13f9a-f801-464f-a71c-4ea11e829e5b" providerId="ADAL" clId="{6F6454EB-A1F5-495B-96AB-5DABAF45ED3A}" dt="2025-01-06T14:27:48.976" v="129" actId="20577"/>
          <ac:spMkLst>
            <pc:docMk/>
            <pc:sldMk cId="3354360600" sldId="263"/>
            <ac:spMk id="14" creationId="{EF6B8C97-A10E-4F8C-9118-451F66022D57}"/>
          </ac:spMkLst>
        </pc:spChg>
      </pc:sldChg>
      <pc:sldChg chg="modSp mod">
        <pc:chgData name="Martina Votke" userId="b8c13f9a-f801-464f-a71c-4ea11e829e5b" providerId="ADAL" clId="{6F6454EB-A1F5-495B-96AB-5DABAF45ED3A}" dt="2025-01-06T14:24:50.372" v="31" actId="20577"/>
        <pc:sldMkLst>
          <pc:docMk/>
          <pc:sldMk cId="614215546" sldId="267"/>
        </pc:sldMkLst>
        <pc:spChg chg="mod">
          <ac:chgData name="Martina Votke" userId="b8c13f9a-f801-464f-a71c-4ea11e829e5b" providerId="ADAL" clId="{6F6454EB-A1F5-495B-96AB-5DABAF45ED3A}" dt="2025-01-06T14:24:50.372" v="31" actId="20577"/>
          <ac:spMkLst>
            <pc:docMk/>
            <pc:sldMk cId="614215546" sldId="267"/>
            <ac:spMk id="19" creationId="{3F3C72FE-5221-40E7-B241-06F5FFB7A1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93" cy="50284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864" y="0"/>
            <a:ext cx="2985293" cy="50284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DC5F0A1D-D55F-4987-A416-0F715D5B3EAD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5038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6" tIns="45848" rIns="91696" bIns="4584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9772" y="4823173"/>
            <a:ext cx="5511800" cy="3946377"/>
          </a:xfrm>
          <a:prstGeom prst="rect">
            <a:avLst/>
          </a:prstGeom>
        </p:spPr>
        <p:txBody>
          <a:bodyPr vert="horz" lIns="91696" tIns="45848" rIns="91696" bIns="45848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43"/>
            <a:ext cx="2985293" cy="50284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864" y="9519043"/>
            <a:ext cx="2985293" cy="50284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629098E4-2C14-4147-9B15-091F68DE4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8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59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87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5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6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5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7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79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08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8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1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CDE1-DF06-47D2-B956-6B6405F82B1B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BDDB5-3D92-4805-92BF-21B8CA08A1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95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 flipH="1">
            <a:off x="439882" y="3650808"/>
            <a:ext cx="3318681" cy="3132161"/>
          </a:xfrm>
          <a:prstGeom prst="ellipse">
            <a:avLst/>
          </a:prstGeom>
          <a:solidFill>
            <a:srgbClr val="E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Comic Sans MS" panose="030F0702030302020204" pitchFamily="66" charset="0"/>
              </a:rPr>
              <a:t>INTEGRAČNÍ ŠKOLKA</a:t>
            </a:r>
          </a:p>
          <a:p>
            <a:pPr algn="ctr"/>
            <a:endParaRPr lang="cs-CZ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VEDOUCÍ ŠKOLKY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/>
              </a:rPr>
              <a:t>Mgr. Bc Martina Votke</a:t>
            </a:r>
          </a:p>
        </p:txBody>
      </p:sp>
      <p:sp>
        <p:nvSpPr>
          <p:cNvPr id="3" name="Ovál 2"/>
          <p:cNvSpPr/>
          <p:nvPr/>
        </p:nvSpPr>
        <p:spPr>
          <a:xfrm flipH="1">
            <a:off x="4250059" y="3650808"/>
            <a:ext cx="3318681" cy="3132161"/>
          </a:xfrm>
          <a:prstGeom prst="ellipse">
            <a:avLst/>
          </a:prstGeom>
          <a:solidFill>
            <a:srgbClr val="80C53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cs-CZ" b="1" dirty="0">
              <a:solidFill>
                <a:schemeClr val="tx1"/>
              </a:solidFill>
              <a:latin typeface="Comic Sans MS"/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  <a:latin typeface="Comic Sans MS"/>
              </a:rPr>
              <a:t>METODICKÉ </a:t>
            </a:r>
            <a:endParaRPr lang="cs-CZ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  <a:latin typeface="Comic Sans MS"/>
              </a:rPr>
              <a:t>A VZDĚLÁVACÍ CENTRUM</a:t>
            </a:r>
          </a:p>
          <a:p>
            <a:pPr algn="ctr"/>
            <a:endParaRPr lang="cs-CZ" b="1" dirty="0">
              <a:solidFill>
                <a:schemeClr val="tx1"/>
              </a:solidFill>
              <a:latin typeface="Comic Sans MS"/>
            </a:endParaRPr>
          </a:p>
          <a:p>
            <a:pPr algn="ctr"/>
            <a:r>
              <a:rPr lang="cs-CZ" sz="1400" b="1" dirty="0">
                <a:solidFill>
                  <a:schemeClr val="tx1"/>
                </a:solidFill>
                <a:latin typeface="Comic Sans MS" panose="030F0702030302020204" pitchFamily="66" charset="0"/>
              </a:rPr>
              <a:t>Mgr. Gabriela Bělková</a:t>
            </a:r>
          </a:p>
          <a:p>
            <a:pPr algn="ctr"/>
            <a:r>
              <a:rPr lang="cs-CZ" sz="1400" b="1" dirty="0">
                <a:solidFill>
                  <a:schemeClr val="tx1"/>
                </a:solidFill>
                <a:latin typeface="Comic Sans MS" panose="030F0702030302020204" pitchFamily="66" charset="0"/>
              </a:rPr>
              <a:t>Mgr. Bc. Martina Votke </a:t>
            </a:r>
          </a:p>
        </p:txBody>
      </p:sp>
      <p:sp>
        <p:nvSpPr>
          <p:cNvPr id="4" name="Ovál 3"/>
          <p:cNvSpPr/>
          <p:nvPr/>
        </p:nvSpPr>
        <p:spPr>
          <a:xfrm flipH="1">
            <a:off x="8353987" y="3650807"/>
            <a:ext cx="3318681" cy="313216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latin typeface="Comic Sans MS" panose="030F0702030302020204" pitchFamily="66" charset="0"/>
              </a:rPr>
              <a:t>REHABILITAČNÍ CENTRUM</a:t>
            </a:r>
          </a:p>
          <a:p>
            <a:pPr algn="ctr"/>
            <a:endParaRPr lang="cs-CZ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>
                <a:solidFill>
                  <a:schemeClr val="tx1"/>
                </a:solidFill>
                <a:latin typeface="Comic Sans MS" panose="030F0702030302020204" pitchFamily="66" charset="0"/>
              </a:rPr>
              <a:t>VEDOUCÍ CENTRA</a:t>
            </a:r>
          </a:p>
          <a:p>
            <a:pPr algn="ctr"/>
            <a:r>
              <a:rPr lang="cs-CZ" sz="1400">
                <a:solidFill>
                  <a:schemeClr val="tx1"/>
                </a:solidFill>
                <a:latin typeface="Comic Sans MS"/>
              </a:rPr>
              <a:t>Bc. Lucie Neumann Šafková</a:t>
            </a:r>
            <a:endParaRPr lang="cs-CZ" sz="1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4417020" y="271226"/>
            <a:ext cx="3171318" cy="3028229"/>
          </a:xfrm>
          <a:prstGeom prst="ellipse">
            <a:avLst/>
          </a:prstGeom>
          <a:solidFill>
            <a:srgbClr val="A65ED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ŘEDITELKA</a:t>
            </a:r>
          </a:p>
          <a:p>
            <a:pPr algn="ctr"/>
            <a:r>
              <a:rPr lang="cs-CZ" sz="1500" dirty="0">
                <a:solidFill>
                  <a:schemeClr val="tx1"/>
                </a:solidFill>
                <a:latin typeface="Comic Sans MS" panose="030F0702030302020204" pitchFamily="66" charset="0"/>
              </a:rPr>
              <a:t>Mgr. Gabriela Bělková</a:t>
            </a:r>
          </a:p>
          <a:p>
            <a:pPr algn="ctr"/>
            <a:endParaRPr lang="cs-CZ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600" b="1" u="sng" dirty="0">
                <a:solidFill>
                  <a:schemeClr val="tx1"/>
                </a:solidFill>
                <a:latin typeface="Comic Sans MS"/>
              </a:rPr>
              <a:t>ZÁSTUPKYNĚ ŘEDITELKY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/>
              </a:rPr>
              <a:t>Mgr. Bc. Martina Votke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36ECC643-852E-424A-B834-7D204274D23E}"/>
              </a:ext>
            </a:extLst>
          </p:cNvPr>
          <p:cNvSpPr/>
          <p:nvPr/>
        </p:nvSpPr>
        <p:spPr>
          <a:xfrm>
            <a:off x="8353989" y="346228"/>
            <a:ext cx="2787487" cy="2610035"/>
          </a:xfrm>
          <a:prstGeom prst="ellipse">
            <a:avLst/>
          </a:prstGeom>
          <a:solidFill>
            <a:srgbClr val="CA888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latin typeface="Comic Sans MS" panose="030F0702030302020204" pitchFamily="66" charset="0"/>
              </a:rPr>
              <a:t>TECHNICKO HOSPODÁŘSKÝ PROVOZ</a:t>
            </a:r>
          </a:p>
          <a:p>
            <a:pPr algn="ctr"/>
            <a:endParaRPr lang="cs-CZ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>
                <a:solidFill>
                  <a:schemeClr val="tx1"/>
                </a:solidFill>
                <a:latin typeface="Comic Sans MS" panose="030F0702030302020204" pitchFamily="66" charset="0"/>
              </a:rPr>
              <a:t>VEDOUCÍ THP</a:t>
            </a:r>
          </a:p>
          <a:p>
            <a:pPr algn="ctr"/>
            <a:r>
              <a:rPr lang="cs-CZ" sz="1400">
                <a:solidFill>
                  <a:schemeClr val="tx1"/>
                </a:solidFill>
                <a:latin typeface="Comic Sans MS" panose="030F0702030302020204" pitchFamily="66" charset="0"/>
              </a:rPr>
              <a:t>Jana Řezníčková</a:t>
            </a:r>
          </a:p>
          <a:p>
            <a:pPr algn="ctr"/>
            <a:endParaRPr lang="cs-CZ" sz="1400" b="1" u="sng">
              <a:latin typeface="Comic Sans MS" panose="030F0702030302020204" pitchFamily="66" charset="0"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549FC67F-356F-4D8F-B4B0-6F904875F613}"/>
              </a:ext>
            </a:extLst>
          </p:cNvPr>
          <p:cNvSpPr/>
          <p:nvPr/>
        </p:nvSpPr>
        <p:spPr>
          <a:xfrm>
            <a:off x="831903" y="271226"/>
            <a:ext cx="2779297" cy="2685038"/>
          </a:xfrm>
          <a:prstGeom prst="ellipse">
            <a:avLst/>
          </a:prstGeom>
          <a:solidFill>
            <a:srgbClr val="F8CEA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/>
              </a:rPr>
              <a:t>PERSONALISTKA</a:t>
            </a:r>
            <a:endParaRPr lang="cs-CZ" sz="1600" b="1" u="sng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/>
              </a:rPr>
              <a:t>ASISTENTKA   ŘEDITELKY</a:t>
            </a:r>
          </a:p>
          <a:p>
            <a:pPr algn="ctr"/>
            <a:r>
              <a:rPr lang="cs-CZ" sz="1400">
                <a:solidFill>
                  <a:schemeClr val="tx1"/>
                </a:solidFill>
                <a:latin typeface="Comic Sans MS"/>
              </a:rPr>
              <a:t>Dana Řehounková</a:t>
            </a:r>
            <a:endParaRPr lang="cs-CZ" sz="1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F19D8E64-0478-4DFE-9581-74FBCB7FE77C}"/>
              </a:ext>
            </a:extLst>
          </p:cNvPr>
          <p:cNvSpPr/>
          <p:nvPr/>
        </p:nvSpPr>
        <p:spPr>
          <a:xfrm rot="8247177">
            <a:off x="2948069" y="3100405"/>
            <a:ext cx="1763539" cy="213573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B48860DE-06AC-461F-A53E-BF884F89A72C}"/>
              </a:ext>
            </a:extLst>
          </p:cNvPr>
          <p:cNvSpPr/>
          <p:nvPr/>
        </p:nvSpPr>
        <p:spPr>
          <a:xfrm rot="2217150">
            <a:off x="7332633" y="2973596"/>
            <a:ext cx="1832823" cy="216168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03069E46-736F-4209-981B-B2F2034FF07D}"/>
              </a:ext>
            </a:extLst>
          </p:cNvPr>
          <p:cNvSpPr/>
          <p:nvPr/>
        </p:nvSpPr>
        <p:spPr>
          <a:xfrm rot="5400000" flipV="1">
            <a:off x="5798496" y="3410667"/>
            <a:ext cx="221806" cy="18656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C194D071-D1B9-42FA-8E18-6773A5881586}"/>
              </a:ext>
            </a:extLst>
          </p:cNvPr>
          <p:cNvSpPr/>
          <p:nvPr/>
        </p:nvSpPr>
        <p:spPr>
          <a:xfrm flipV="1">
            <a:off x="7682306" y="1499652"/>
            <a:ext cx="563881" cy="225083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DEC73E39-883B-4AE5-AD8B-6B2C00C7CAE0}"/>
              </a:ext>
            </a:extLst>
          </p:cNvPr>
          <p:cNvSpPr/>
          <p:nvPr/>
        </p:nvSpPr>
        <p:spPr>
          <a:xfrm rot="10800000" flipV="1">
            <a:off x="3731970" y="1560258"/>
            <a:ext cx="563881" cy="225083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FBF3DE-2065-EB85-ECB9-145A4A8280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377" y="209260"/>
            <a:ext cx="935071" cy="867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7052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>
            <a:extLst>
              <a:ext uri="{FF2B5EF4-FFF2-40B4-BE49-F238E27FC236}">
                <a16:creationId xmlns:a16="http://schemas.microsoft.com/office/drawing/2014/main" id="{E72CA778-2C16-4C3A-B1EA-D15D6AE8A016}"/>
              </a:ext>
            </a:extLst>
          </p:cNvPr>
          <p:cNvSpPr/>
          <p:nvPr/>
        </p:nvSpPr>
        <p:spPr>
          <a:xfrm flipH="1">
            <a:off x="4357904" y="153878"/>
            <a:ext cx="3002083" cy="28979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latin typeface="Comic Sans MS" panose="030F0702030302020204" pitchFamily="66" charset="0"/>
              </a:rPr>
              <a:t>REHABILITAČNÍ CENTRUM</a:t>
            </a:r>
          </a:p>
          <a:p>
            <a:pPr algn="ctr"/>
            <a:endParaRPr lang="cs-CZ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 panose="030F0702030302020204" pitchFamily="66" charset="0"/>
              </a:rPr>
              <a:t>VEDOUCÍ CENTRA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/>
              </a:rPr>
              <a:t>Bc. Lucie Neumann Šafková</a:t>
            </a:r>
            <a:endParaRPr lang="cs-CZ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8F8B9D0-99E7-4510-A1CE-0D516B2CBAC5}"/>
              </a:ext>
            </a:extLst>
          </p:cNvPr>
          <p:cNvSpPr/>
          <p:nvPr/>
        </p:nvSpPr>
        <p:spPr>
          <a:xfrm>
            <a:off x="4757291" y="4431861"/>
            <a:ext cx="2367746" cy="736359"/>
          </a:xfrm>
          <a:prstGeom prst="roundRect">
            <a:avLst>
              <a:gd name="adj" fmla="val 1220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 panose="030F0702030302020204" pitchFamily="66" charset="0"/>
              </a:rPr>
              <a:t>ODBORNÝ GARANT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/>
              </a:rPr>
              <a:t>Bc. Lucie Neumann Šafková</a:t>
            </a:r>
            <a:endParaRPr lang="cs-CZ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6A3C8E66-53E3-4BE7-93AE-7E658FD732A5}"/>
              </a:ext>
            </a:extLst>
          </p:cNvPr>
          <p:cNvSpPr/>
          <p:nvPr/>
        </p:nvSpPr>
        <p:spPr>
          <a:xfrm>
            <a:off x="4757054" y="3644292"/>
            <a:ext cx="2367746" cy="630736"/>
          </a:xfrm>
          <a:prstGeom prst="roundRect">
            <a:avLst>
              <a:gd name="adj" fmla="val 774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>
              <a:latin typeface="Comic Sans MS" panose="030F0702030302020204" pitchFamily="66" charset="0"/>
            </a:endParaRPr>
          </a:p>
          <a:p>
            <a:pPr algn="ctr"/>
            <a:r>
              <a:rPr lang="cs-CZ" sz="1600" b="1">
                <a:solidFill>
                  <a:schemeClr val="tx1"/>
                </a:solidFill>
                <a:latin typeface="Comic Sans MS" panose="030F0702030302020204" pitchFamily="66" charset="0"/>
              </a:rPr>
              <a:t>ERGOTERAPIE</a:t>
            </a:r>
          </a:p>
          <a:p>
            <a:pPr algn="ctr"/>
            <a:r>
              <a:rPr lang="cs-CZ" sz="1600" b="1">
                <a:solidFill>
                  <a:schemeClr val="tx1"/>
                </a:solidFill>
                <a:latin typeface="Comic Sans MS" panose="030F0702030302020204" pitchFamily="66" charset="0"/>
              </a:rPr>
              <a:t>FYZIOTERAPIE</a:t>
            </a:r>
          </a:p>
          <a:p>
            <a:pPr algn="ctr"/>
            <a:endParaRPr lang="cs-CZ" sz="1600" b="1">
              <a:latin typeface="Comic Sans MS" panose="030F0702030302020204" pitchFamily="66" charset="0"/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0EED631C-584E-4199-9289-7C82136E5958}"/>
              </a:ext>
            </a:extLst>
          </p:cNvPr>
          <p:cNvSpPr/>
          <p:nvPr/>
        </p:nvSpPr>
        <p:spPr>
          <a:xfrm>
            <a:off x="387403" y="3644292"/>
            <a:ext cx="2367746" cy="6307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>
              <a:latin typeface="Comic Sans MS" panose="030F0702030302020204" pitchFamily="66" charset="0"/>
            </a:endParaRPr>
          </a:p>
          <a:p>
            <a:pPr algn="ctr"/>
            <a:r>
              <a:rPr lang="cs-CZ" sz="1600" b="1">
                <a:solidFill>
                  <a:schemeClr val="tx1"/>
                </a:solidFill>
                <a:latin typeface="Comic Sans MS" panose="030F0702030302020204" pitchFamily="66" charset="0"/>
              </a:rPr>
              <a:t>KLINICKÁ LOGOPEDIE</a:t>
            </a:r>
          </a:p>
          <a:p>
            <a:pPr algn="ctr"/>
            <a:endParaRPr lang="cs-CZ" sz="1600" b="1">
              <a:latin typeface="Comic Sans MS" panose="030F0702030302020204" pitchFamily="66" charset="0"/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B40AEEA7-6000-423C-8A79-A892C4C3F7E4}"/>
              </a:ext>
            </a:extLst>
          </p:cNvPr>
          <p:cNvSpPr/>
          <p:nvPr/>
        </p:nvSpPr>
        <p:spPr>
          <a:xfrm>
            <a:off x="9325466" y="3644292"/>
            <a:ext cx="2367746" cy="6307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>
              <a:latin typeface="Comic Sans MS" panose="030F0702030302020204" pitchFamily="66" charset="0"/>
            </a:endParaRPr>
          </a:p>
          <a:p>
            <a:pPr algn="ctr"/>
            <a:r>
              <a:rPr lang="cs-CZ" sz="1600" b="1">
                <a:solidFill>
                  <a:schemeClr val="tx1"/>
                </a:solidFill>
                <a:latin typeface="Comic Sans MS" panose="030F0702030302020204" pitchFamily="66" charset="0"/>
              </a:rPr>
              <a:t>REHABILITAČNÍ</a:t>
            </a:r>
          </a:p>
          <a:p>
            <a:pPr algn="ctr"/>
            <a:r>
              <a:rPr lang="cs-CZ" sz="1600" b="1">
                <a:solidFill>
                  <a:schemeClr val="tx1"/>
                </a:solidFill>
                <a:latin typeface="Comic Sans MS" panose="030F0702030302020204" pitchFamily="66" charset="0"/>
              </a:rPr>
              <a:t>LÉKAŘ</a:t>
            </a:r>
          </a:p>
          <a:p>
            <a:pPr algn="ctr"/>
            <a:endParaRPr lang="cs-CZ" sz="1600" b="1">
              <a:latin typeface="Comic Sans MS" panose="030F0702030302020204" pitchFamily="66" charset="0"/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FAED0820-32FC-4862-B0BB-7AAB0387018E}"/>
              </a:ext>
            </a:extLst>
          </p:cNvPr>
          <p:cNvSpPr/>
          <p:nvPr/>
        </p:nvSpPr>
        <p:spPr>
          <a:xfrm>
            <a:off x="248910" y="4430747"/>
            <a:ext cx="2644727" cy="6307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ODBORNÝ GARANT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Lucie Makovská</a:t>
            </a: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31BF71BA-1DEF-4F8A-BF42-03DC1D96D7A0}"/>
              </a:ext>
            </a:extLst>
          </p:cNvPr>
          <p:cNvSpPr/>
          <p:nvPr/>
        </p:nvSpPr>
        <p:spPr>
          <a:xfrm>
            <a:off x="9018869" y="4430747"/>
            <a:ext cx="3052689" cy="6307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 panose="030F0702030302020204" pitchFamily="66" charset="0"/>
              </a:rPr>
              <a:t>ODBORNÝ GARANT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 panose="030F0702030302020204" pitchFamily="66" charset="0"/>
              </a:rPr>
              <a:t>MUDr. Zuzana </a:t>
            </a:r>
            <a:r>
              <a:rPr lang="cs-CZ" sz="1600" err="1">
                <a:solidFill>
                  <a:schemeClr val="tx1"/>
                </a:solidFill>
                <a:latin typeface="Comic Sans MS" panose="030F0702030302020204" pitchFamily="66" charset="0"/>
              </a:rPr>
              <a:t>Sehnoutková</a:t>
            </a:r>
            <a:endParaRPr lang="cs-CZ" sz="1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FD822F27-BA05-4E46-BE03-C7764765A4FE}"/>
              </a:ext>
            </a:extLst>
          </p:cNvPr>
          <p:cNvSpPr/>
          <p:nvPr/>
        </p:nvSpPr>
        <p:spPr>
          <a:xfrm>
            <a:off x="6096000" y="5444593"/>
            <a:ext cx="2480761" cy="14134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u="sng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600" b="1" u="sng">
                <a:solidFill>
                  <a:schemeClr val="tx1"/>
                </a:solidFill>
                <a:latin typeface="Comic Sans MS" panose="030F0702030302020204" pitchFamily="66" charset="0"/>
              </a:rPr>
              <a:t>FYZIOTERAPIE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 panose="030F0702030302020204" pitchFamily="66" charset="0"/>
              </a:rPr>
              <a:t>Mgr. Lukáš Teplý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 panose="030F0702030302020204" pitchFamily="66" charset="0"/>
              </a:rPr>
              <a:t>Dagmar Picková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 panose="030F0702030302020204" pitchFamily="66" charset="0"/>
              </a:rPr>
              <a:t>Mgr. Denisa Novotná</a:t>
            </a:r>
          </a:p>
          <a:p>
            <a:pPr algn="ctr"/>
            <a:r>
              <a:rPr lang="cs-CZ" sz="1600">
                <a:solidFill>
                  <a:schemeClr val="tx1"/>
                </a:solidFill>
                <a:latin typeface="Comic Sans MS" panose="030F0702030302020204" pitchFamily="66" charset="0"/>
              </a:rPr>
              <a:t>Mgr. Věra </a:t>
            </a:r>
            <a:r>
              <a:rPr lang="cs-CZ" sz="1600" err="1">
                <a:solidFill>
                  <a:schemeClr val="tx1"/>
                </a:solidFill>
                <a:latin typeface="Comic Sans MS" panose="030F0702030302020204" pitchFamily="66" charset="0"/>
              </a:rPr>
              <a:t>Lajtochová</a:t>
            </a:r>
            <a:endParaRPr lang="cs-CZ" sz="160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600">
              <a:latin typeface="Comic Sans MS" panose="030F0702030302020204" pitchFamily="66" charset="0"/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C10F931E-4B63-4C44-9E26-D9908BA68235}"/>
              </a:ext>
            </a:extLst>
          </p:cNvPr>
          <p:cNvSpPr/>
          <p:nvPr/>
        </p:nvSpPr>
        <p:spPr>
          <a:xfrm>
            <a:off x="3172980" y="5441827"/>
            <a:ext cx="2678422" cy="1409199"/>
          </a:xfrm>
          <a:prstGeom prst="roundRect">
            <a:avLst>
              <a:gd name="adj" fmla="val 193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ERGOTERAPIE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Bc. Lucie Neumann Šafková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Eva Vrbová</a:t>
            </a:r>
            <a:endParaRPr lang="cs-CZ" sz="1600" dirty="0">
              <a:solidFill>
                <a:schemeClr val="tx1"/>
              </a:solidFill>
              <a:latin typeface="Comic Sans MS"/>
            </a:endParaRP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/>
              </a:rPr>
              <a:t>Bc. Monika Hovorková</a:t>
            </a:r>
            <a:endParaRPr lang="cs-CZ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600" b="1" dirty="0">
              <a:latin typeface="Comic Sans MS" panose="030F0702030302020204" pitchFamily="66" charset="0"/>
            </a:endParaRPr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B2EFA0AE-1D6D-464E-A873-2C3E0E106E36}"/>
              </a:ext>
            </a:extLst>
          </p:cNvPr>
          <p:cNvSpPr/>
          <p:nvPr/>
        </p:nvSpPr>
        <p:spPr>
          <a:xfrm>
            <a:off x="321709" y="5444592"/>
            <a:ext cx="2571928" cy="13539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KLIN. LOGOPEDIE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Lucie Makovská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Monika Šandová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Lenka Trávníčková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Mgr. Eliška </a:t>
            </a:r>
            <a:r>
              <a:rPr lang="cs-CZ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Izáková</a:t>
            </a:r>
            <a:endParaRPr lang="cs-CZ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600" b="1" dirty="0">
              <a:latin typeface="Comic Sans MS" panose="030F0702030302020204" pitchFamily="66" charset="0"/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B52FB49B-FF16-4B30-8FB6-B7FC33E69BE6}"/>
              </a:ext>
            </a:extLst>
          </p:cNvPr>
          <p:cNvSpPr/>
          <p:nvPr/>
        </p:nvSpPr>
        <p:spPr>
          <a:xfrm flipH="1">
            <a:off x="387403" y="405141"/>
            <a:ext cx="2159234" cy="2022111"/>
          </a:xfrm>
          <a:prstGeom prst="ellipse">
            <a:avLst/>
          </a:prstGeom>
          <a:solidFill>
            <a:srgbClr val="E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INTEGRAČNÍ ŠKOLKA</a:t>
            </a:r>
          </a:p>
          <a:p>
            <a:pPr algn="ctr"/>
            <a:endParaRPr lang="cs-CZ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F96C7AD-1CBE-481E-B955-9DF8D996A8AF}"/>
              </a:ext>
            </a:extLst>
          </p:cNvPr>
          <p:cNvSpPr/>
          <p:nvPr/>
        </p:nvSpPr>
        <p:spPr>
          <a:xfrm flipH="1">
            <a:off x="9171252" y="405947"/>
            <a:ext cx="2211757" cy="2021305"/>
          </a:xfrm>
          <a:prstGeom prst="ellipse">
            <a:avLst/>
          </a:prstGeom>
          <a:solidFill>
            <a:srgbClr val="80C53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METODICKÉ        A VZD.CENTRUM</a:t>
            </a:r>
          </a:p>
          <a:p>
            <a:pPr algn="ctr"/>
            <a:r>
              <a:rPr lang="cs-CZ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0145741D-D6B2-4EFE-A499-0B91DEE51AF1}"/>
              </a:ext>
            </a:extLst>
          </p:cNvPr>
          <p:cNvSpPr/>
          <p:nvPr/>
        </p:nvSpPr>
        <p:spPr>
          <a:xfrm rot="10800000">
            <a:off x="2848705" y="1015049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6A908D32-A5DB-442F-A421-EE0029CDC398}"/>
              </a:ext>
            </a:extLst>
          </p:cNvPr>
          <p:cNvSpPr/>
          <p:nvPr/>
        </p:nvSpPr>
        <p:spPr>
          <a:xfrm>
            <a:off x="2879301" y="1403589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EE9F53CD-03CB-4F97-B215-FD8C95ABA3A0}"/>
              </a:ext>
            </a:extLst>
          </p:cNvPr>
          <p:cNvSpPr/>
          <p:nvPr/>
        </p:nvSpPr>
        <p:spPr>
          <a:xfrm>
            <a:off x="7464521" y="1006926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545B4BFD-41BE-46CA-85D1-DB170AAD9CC8}"/>
              </a:ext>
            </a:extLst>
          </p:cNvPr>
          <p:cNvSpPr/>
          <p:nvPr/>
        </p:nvSpPr>
        <p:spPr>
          <a:xfrm rot="10800000">
            <a:off x="7455074" y="1378103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40E38D55-46A9-4991-9EB0-73077D223AC1}"/>
              </a:ext>
            </a:extLst>
          </p:cNvPr>
          <p:cNvSpPr/>
          <p:nvPr/>
        </p:nvSpPr>
        <p:spPr>
          <a:xfrm rot="1455783">
            <a:off x="7247263" y="2780011"/>
            <a:ext cx="2865958" cy="228772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0633C37D-4409-48C7-BC0A-582617C6D54F}"/>
              </a:ext>
            </a:extLst>
          </p:cNvPr>
          <p:cNvSpPr/>
          <p:nvPr/>
        </p:nvSpPr>
        <p:spPr>
          <a:xfrm rot="9247308">
            <a:off x="1585714" y="2801554"/>
            <a:ext cx="2865958" cy="228772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: doprava 27">
            <a:extLst>
              <a:ext uri="{FF2B5EF4-FFF2-40B4-BE49-F238E27FC236}">
                <a16:creationId xmlns:a16="http://schemas.microsoft.com/office/drawing/2014/main" id="{BCA327C8-5A1C-4CB8-BA09-4B1D29DC7906}"/>
              </a:ext>
            </a:extLst>
          </p:cNvPr>
          <p:cNvSpPr/>
          <p:nvPr/>
        </p:nvSpPr>
        <p:spPr>
          <a:xfrm rot="5400000" flipV="1">
            <a:off x="5633584" y="3243639"/>
            <a:ext cx="450723" cy="23705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258A7A51-4653-498C-9862-82A2E7EA2310}"/>
              </a:ext>
            </a:extLst>
          </p:cNvPr>
          <p:cNvSpPr/>
          <p:nvPr/>
        </p:nvSpPr>
        <p:spPr>
          <a:xfrm rot="5400000" flipV="1">
            <a:off x="1429497" y="5176751"/>
            <a:ext cx="325738" cy="174239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: doprava 32">
            <a:extLst>
              <a:ext uri="{FF2B5EF4-FFF2-40B4-BE49-F238E27FC236}">
                <a16:creationId xmlns:a16="http://schemas.microsoft.com/office/drawing/2014/main" id="{F40CD935-7C0A-400F-9D8C-D815EC92BD08}"/>
              </a:ext>
            </a:extLst>
          </p:cNvPr>
          <p:cNvSpPr/>
          <p:nvPr/>
        </p:nvSpPr>
        <p:spPr>
          <a:xfrm rot="5400000" flipV="1">
            <a:off x="5028483" y="5176751"/>
            <a:ext cx="325738" cy="174239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: doprava 33">
            <a:extLst>
              <a:ext uri="{FF2B5EF4-FFF2-40B4-BE49-F238E27FC236}">
                <a16:creationId xmlns:a16="http://schemas.microsoft.com/office/drawing/2014/main" id="{10E22018-E39B-46CF-B775-624C6F40F7AB}"/>
              </a:ext>
            </a:extLst>
          </p:cNvPr>
          <p:cNvSpPr/>
          <p:nvPr/>
        </p:nvSpPr>
        <p:spPr>
          <a:xfrm rot="5400000" flipV="1">
            <a:off x="6517315" y="5176751"/>
            <a:ext cx="325738" cy="174239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DDC26C5-E5DC-6069-5D91-C142D74FA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3315" y="5656438"/>
            <a:ext cx="910846" cy="845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71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 flipH="1">
            <a:off x="4538615" y="32854"/>
            <a:ext cx="3024552" cy="2963927"/>
          </a:xfrm>
          <a:prstGeom prst="ellipse">
            <a:avLst/>
          </a:prstGeom>
          <a:solidFill>
            <a:srgbClr val="E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latin typeface="Comic Sans MS" panose="030F0702030302020204" pitchFamily="66" charset="0"/>
              </a:rPr>
              <a:t>INTEGRAČNÍ ŠKOLKA</a:t>
            </a:r>
          </a:p>
          <a:p>
            <a:pPr algn="ctr"/>
            <a:endParaRPr lang="cs-CZ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>
                <a:solidFill>
                  <a:schemeClr val="tx1"/>
                </a:solidFill>
                <a:latin typeface="Comic Sans MS" panose="030F0702030302020204" pitchFamily="66" charset="0"/>
              </a:rPr>
              <a:t>VEDOUCÍ ŠKOLKY</a:t>
            </a:r>
          </a:p>
          <a:p>
            <a:pPr algn="ctr"/>
            <a:r>
              <a:rPr lang="cs-CZ" sz="1400">
                <a:solidFill>
                  <a:schemeClr val="tx1"/>
                </a:solidFill>
                <a:latin typeface="Comic Sans MS"/>
              </a:rPr>
              <a:t>Mgr. Bc. Martina Votke</a:t>
            </a:r>
          </a:p>
        </p:txBody>
      </p:sp>
      <p:sp>
        <p:nvSpPr>
          <p:cNvPr id="4" name="Ovál 3"/>
          <p:cNvSpPr/>
          <p:nvPr/>
        </p:nvSpPr>
        <p:spPr>
          <a:xfrm flipH="1">
            <a:off x="716379" y="237513"/>
            <a:ext cx="2171066" cy="20776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 b="1">
              <a:latin typeface="Comic Sans MS" panose="030F0702030302020204" pitchFamily="66" charset="0"/>
            </a:endParaRPr>
          </a:p>
          <a:p>
            <a:pPr algn="ctr"/>
            <a:r>
              <a:rPr lang="cs-CZ" sz="1200" b="1">
                <a:solidFill>
                  <a:schemeClr val="tx1"/>
                </a:solidFill>
                <a:latin typeface="Comic Sans MS" panose="030F0702030302020204" pitchFamily="66" charset="0"/>
              </a:rPr>
              <a:t>REHABILITAČNÍ CENTRUM</a:t>
            </a:r>
          </a:p>
          <a:p>
            <a:pPr algn="ctr"/>
            <a:endParaRPr lang="cs-CZ">
              <a:latin typeface="Comic Sans MS" panose="030F0702030302020204" pitchFamily="66" charset="0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5BD3CD5-2EFF-4F40-ACDB-C28EEF6B2E3E}"/>
              </a:ext>
            </a:extLst>
          </p:cNvPr>
          <p:cNvSpPr/>
          <p:nvPr/>
        </p:nvSpPr>
        <p:spPr>
          <a:xfrm>
            <a:off x="248560" y="3243486"/>
            <a:ext cx="2679667" cy="2278426"/>
          </a:xfrm>
          <a:prstGeom prst="roundRect">
            <a:avLst/>
          </a:prstGeom>
          <a:solidFill>
            <a:srgbClr val="E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8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(KIPR)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Mgr. Daniela Müller</a:t>
            </a:r>
          </a:p>
          <a:p>
            <a:pPr algn="ctr"/>
            <a:endParaRPr lang="cs-CZ" sz="5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(ŠVP)</a:t>
            </a:r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Mgr. Kristýna </a:t>
            </a:r>
            <a:r>
              <a:rPr lang="cs-CZ" sz="1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Gryčová</a:t>
            </a:r>
            <a:endParaRPr lang="cs-CZ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ASISTENT PEDAGOGA/</a:t>
            </a: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Renata Marešová</a:t>
            </a:r>
          </a:p>
          <a:p>
            <a:pPr algn="ctr"/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EF6B8C97-A10E-4F8C-9118-451F66022D57}"/>
              </a:ext>
            </a:extLst>
          </p:cNvPr>
          <p:cNvSpPr/>
          <p:nvPr/>
        </p:nvSpPr>
        <p:spPr>
          <a:xfrm flipH="1">
            <a:off x="9214337" y="307308"/>
            <a:ext cx="2102172" cy="2045172"/>
          </a:xfrm>
          <a:prstGeom prst="ellipse">
            <a:avLst/>
          </a:prstGeom>
          <a:solidFill>
            <a:srgbClr val="80C53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METODICKÉ        A VZD.CENTRUM</a:t>
            </a:r>
          </a:p>
          <a:p>
            <a:pPr algn="ctr"/>
            <a:r>
              <a:rPr lang="cs-CZ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043520B5-BB95-4C46-8483-991D85D1F82E}"/>
              </a:ext>
            </a:extLst>
          </p:cNvPr>
          <p:cNvSpPr/>
          <p:nvPr/>
        </p:nvSpPr>
        <p:spPr>
          <a:xfrm>
            <a:off x="3010698" y="1405355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A8B65191-DE4E-4D58-8850-357D5826DBD4}"/>
              </a:ext>
            </a:extLst>
          </p:cNvPr>
          <p:cNvSpPr/>
          <p:nvPr/>
        </p:nvSpPr>
        <p:spPr>
          <a:xfrm rot="10800000">
            <a:off x="3010698" y="1015049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37CF00F5-D15C-4371-BB39-931FC4569FC0}"/>
              </a:ext>
            </a:extLst>
          </p:cNvPr>
          <p:cNvSpPr/>
          <p:nvPr/>
        </p:nvSpPr>
        <p:spPr>
          <a:xfrm rot="10800000">
            <a:off x="7686419" y="1373433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B262142F-7060-44A6-A915-DD4ED0014A81}"/>
              </a:ext>
            </a:extLst>
          </p:cNvPr>
          <p:cNvSpPr/>
          <p:nvPr/>
        </p:nvSpPr>
        <p:spPr>
          <a:xfrm>
            <a:off x="7704192" y="985600"/>
            <a:ext cx="1404665" cy="31484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A5F334FF-439D-4967-838A-E2FD3FF5D533}"/>
              </a:ext>
            </a:extLst>
          </p:cNvPr>
          <p:cNvSpPr/>
          <p:nvPr/>
        </p:nvSpPr>
        <p:spPr>
          <a:xfrm rot="1455783">
            <a:off x="7538448" y="2445955"/>
            <a:ext cx="2691824" cy="17116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27F27D5C-F7EF-445F-80F0-FE6811CE30F6}"/>
              </a:ext>
            </a:extLst>
          </p:cNvPr>
          <p:cNvSpPr/>
          <p:nvPr/>
        </p:nvSpPr>
        <p:spPr>
          <a:xfrm rot="3446299">
            <a:off x="6878560" y="2888884"/>
            <a:ext cx="575582" cy="16870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70AED16C-2542-4099-A798-0FBB2C7CEA32}"/>
              </a:ext>
            </a:extLst>
          </p:cNvPr>
          <p:cNvSpPr/>
          <p:nvPr/>
        </p:nvSpPr>
        <p:spPr>
          <a:xfrm rot="7177801" flipV="1">
            <a:off x="4545463" y="2885224"/>
            <a:ext cx="599555" cy="161182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5BD72B33-2A90-4441-B62C-5FFD3EA4A6B5}"/>
              </a:ext>
            </a:extLst>
          </p:cNvPr>
          <p:cNvSpPr/>
          <p:nvPr/>
        </p:nvSpPr>
        <p:spPr>
          <a:xfrm rot="9263166">
            <a:off x="2007962" y="2411778"/>
            <a:ext cx="2574134" cy="183649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: se zakulacenými rohy 5">
            <a:extLst>
              <a:ext uri="{FF2B5EF4-FFF2-40B4-BE49-F238E27FC236}">
                <a16:creationId xmlns:a16="http://schemas.microsoft.com/office/drawing/2014/main" id="{05BD3CD5-2EFF-4F40-ACDB-C28EEF6B2E3E}"/>
              </a:ext>
            </a:extLst>
          </p:cNvPr>
          <p:cNvSpPr/>
          <p:nvPr/>
        </p:nvSpPr>
        <p:spPr>
          <a:xfrm>
            <a:off x="3010698" y="3243487"/>
            <a:ext cx="2936907" cy="227842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lang="cs-CZ" sz="8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(KIPR)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/>
              </a:rPr>
              <a:t>Mgr. Kamila Kulíšková</a:t>
            </a:r>
          </a:p>
          <a:p>
            <a:pPr algn="ctr"/>
            <a:endParaRPr lang="cs-CZ" sz="3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PEDAGOG (ŠVP)</a:t>
            </a:r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/>
              </a:rPr>
              <a:t>Ilona </a:t>
            </a:r>
            <a:r>
              <a:rPr lang="cs-CZ" sz="1400" dirty="0" err="1">
                <a:solidFill>
                  <a:schemeClr val="tx1"/>
                </a:solidFill>
                <a:latin typeface="Comic Sans MS"/>
              </a:rPr>
              <a:t>Směřičková</a:t>
            </a:r>
            <a:r>
              <a:rPr lang="cs-CZ" sz="1400" dirty="0">
                <a:solidFill>
                  <a:schemeClr val="tx1"/>
                </a:solidFill>
                <a:latin typeface="Comic Sans MS"/>
              </a:rPr>
              <a:t>, DiS.</a:t>
            </a:r>
            <a:endParaRPr lang="cs-CZ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6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ASISTENT PEDAGOGA/</a:t>
            </a: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Markéta Kopřivová</a:t>
            </a:r>
          </a:p>
          <a:p>
            <a:pPr algn="ctr"/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bdélník: se zakulacenými rohy 5">
            <a:extLst>
              <a:ext uri="{FF2B5EF4-FFF2-40B4-BE49-F238E27FC236}">
                <a16:creationId xmlns:a16="http://schemas.microsoft.com/office/drawing/2014/main" id="{05BD3CD5-2EFF-4F40-ACDB-C28EEF6B2E3E}"/>
              </a:ext>
            </a:extLst>
          </p:cNvPr>
          <p:cNvSpPr/>
          <p:nvPr/>
        </p:nvSpPr>
        <p:spPr>
          <a:xfrm>
            <a:off x="6070859" y="3261187"/>
            <a:ext cx="3020225" cy="2260725"/>
          </a:xfrm>
          <a:prstGeom prst="roundRect">
            <a:avLst/>
          </a:prstGeom>
          <a:solidFill>
            <a:srgbClr val="C5F57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lang="cs-CZ" sz="2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(KIPR, ŠVP)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cs-CZ" sz="1400" dirty="0">
                <a:solidFill>
                  <a:schemeClr val="tx1"/>
                </a:solidFill>
                <a:latin typeface="Comic Sans MS"/>
              </a:rPr>
              <a:t>Mgr. Olga Skládalová Keprtová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/>
              </a:rPr>
              <a:t>Mgr. Lucie Nováková</a:t>
            </a:r>
            <a:endParaRPr lang="cs-CZ" sz="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7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6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ASISTENT PEDAGOGA/</a:t>
            </a: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Marta Šťastná</a:t>
            </a:r>
          </a:p>
          <a:p>
            <a:pPr algn="ctr"/>
            <a:endParaRPr lang="cs-CZ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Obdélník: se zakulacenými rohy 5">
            <a:extLst>
              <a:ext uri="{FF2B5EF4-FFF2-40B4-BE49-F238E27FC236}">
                <a16:creationId xmlns:a16="http://schemas.microsoft.com/office/drawing/2014/main" id="{05BD3CD5-2EFF-4F40-ACDB-C28EEF6B2E3E}"/>
              </a:ext>
            </a:extLst>
          </p:cNvPr>
          <p:cNvSpPr/>
          <p:nvPr/>
        </p:nvSpPr>
        <p:spPr>
          <a:xfrm>
            <a:off x="9214338" y="3243487"/>
            <a:ext cx="2813501" cy="2278425"/>
          </a:xfrm>
          <a:prstGeom prst="roundRect">
            <a:avLst/>
          </a:prstGeom>
          <a:solidFill>
            <a:srgbClr val="FA710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cs-CZ" sz="8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(KIPR)</a:t>
            </a:r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cs-CZ" sz="1400">
                <a:solidFill>
                  <a:schemeClr val="tx1"/>
                </a:solidFill>
                <a:latin typeface="Comic Sans MS" panose="030F0702030302020204" pitchFamily="66" charset="0"/>
              </a:rPr>
              <a:t>Mgr. </a:t>
            </a:r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Martina Vamberská</a:t>
            </a:r>
          </a:p>
          <a:p>
            <a:pPr algn="ctr"/>
            <a:endParaRPr lang="cs-CZ" sz="4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SPEC. PEDAGOG (ŠVP)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Soňa Šindlerová, DiS.</a:t>
            </a:r>
          </a:p>
          <a:p>
            <a:pPr algn="ctr"/>
            <a:endParaRPr lang="cs-CZ" sz="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ASISTENT PEDAGOGA/</a:t>
            </a:r>
          </a:p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Simona Krejčíková</a:t>
            </a:r>
          </a:p>
          <a:p>
            <a:pPr algn="ctr"/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cs-CZ" sz="1400" b="1" dirty="0">
              <a:latin typeface="Comic Sans MS" panose="030F0702030302020204" pitchFamily="66" charset="0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189767BA-577F-5AA5-2609-ACD0E64445DC}"/>
              </a:ext>
            </a:extLst>
          </p:cNvPr>
          <p:cNvSpPr/>
          <p:nvPr/>
        </p:nvSpPr>
        <p:spPr>
          <a:xfrm>
            <a:off x="3107184" y="5622590"/>
            <a:ext cx="2728787" cy="99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ASISTENT PEDAGOGA PRO PROJEKT.TÉMATA </a:t>
            </a:r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Michal Větrovský</a:t>
            </a:r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0D743E72-F7AE-E51C-B6A2-1C988A76634A}"/>
              </a:ext>
            </a:extLst>
          </p:cNvPr>
          <p:cNvSpPr/>
          <p:nvPr/>
        </p:nvSpPr>
        <p:spPr>
          <a:xfrm>
            <a:off x="6273171" y="5620472"/>
            <a:ext cx="2728787" cy="99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OSOBNÍ ASISTENT</a:t>
            </a:r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Miroslava </a:t>
            </a:r>
            <a:r>
              <a:rPr lang="cs-CZ" sz="1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Šlaufová</a:t>
            </a:r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A83F5FA-AA8D-57CF-C694-156AFDA12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2138" y="5744086"/>
            <a:ext cx="935071" cy="867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436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ál 7">
            <a:extLst>
              <a:ext uri="{FF2B5EF4-FFF2-40B4-BE49-F238E27FC236}">
                <a16:creationId xmlns:a16="http://schemas.microsoft.com/office/drawing/2014/main" id="{36ECC643-852E-424A-B834-7D204274D23E}"/>
              </a:ext>
            </a:extLst>
          </p:cNvPr>
          <p:cNvSpPr/>
          <p:nvPr/>
        </p:nvSpPr>
        <p:spPr>
          <a:xfrm>
            <a:off x="4256952" y="696872"/>
            <a:ext cx="3318681" cy="3080981"/>
          </a:xfrm>
          <a:prstGeom prst="ellipse">
            <a:avLst/>
          </a:prstGeom>
          <a:solidFill>
            <a:srgbClr val="CA888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latin typeface="Comic Sans MS" panose="030F0702030302020204" pitchFamily="66" charset="0"/>
              </a:rPr>
              <a:t>TECHNICKO HOSPODÁŘSKÝ PROVOZ</a:t>
            </a:r>
          </a:p>
          <a:p>
            <a:pPr algn="ctr"/>
            <a:endParaRPr lang="cs-CZ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b="1" u="sng">
                <a:solidFill>
                  <a:schemeClr val="tx1"/>
                </a:solidFill>
                <a:latin typeface="Comic Sans MS" panose="030F0702030302020204" pitchFamily="66" charset="0"/>
              </a:rPr>
              <a:t>VEDOUCÍ THP</a:t>
            </a:r>
          </a:p>
          <a:p>
            <a:pPr algn="ctr"/>
            <a:r>
              <a:rPr lang="cs-CZ" sz="1400">
                <a:solidFill>
                  <a:schemeClr val="tx1"/>
                </a:solidFill>
                <a:latin typeface="Comic Sans MS" panose="030F0702030302020204" pitchFamily="66" charset="0"/>
              </a:rPr>
              <a:t>Jana Řezníčková</a:t>
            </a:r>
          </a:p>
          <a:p>
            <a:pPr algn="ctr"/>
            <a:endParaRPr lang="cs-CZ" sz="1400" b="1" u="sng">
              <a:latin typeface="Comic Sans MS" panose="030F0702030302020204" pitchFamily="66" charset="0"/>
            </a:endParaRPr>
          </a:p>
        </p:txBody>
      </p:sp>
      <p:sp>
        <p:nvSpPr>
          <p:cNvPr id="12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398379" y="1891227"/>
            <a:ext cx="2241867" cy="63393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HLAVNÍ KUCHAŘKA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(Ivana Pecharová)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Romana Kmoníček</a:t>
            </a:r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5F096D51-A343-4C4B-8CF3-04F512518A1D}"/>
              </a:ext>
            </a:extLst>
          </p:cNvPr>
          <p:cNvSpPr/>
          <p:nvPr/>
        </p:nvSpPr>
        <p:spPr>
          <a:xfrm rot="10800000">
            <a:off x="2827254" y="2133956"/>
            <a:ext cx="1288440" cy="28837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E4564A7C-C8A0-4953-A342-88D958AD637A}"/>
              </a:ext>
            </a:extLst>
          </p:cNvPr>
          <p:cNvSpPr/>
          <p:nvPr/>
        </p:nvSpPr>
        <p:spPr>
          <a:xfrm rot="5400000" flipV="1">
            <a:off x="1164591" y="2896809"/>
            <a:ext cx="709441" cy="27295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EC2FE88E-CC9C-46A9-87D9-E878273C2A95}"/>
              </a:ext>
            </a:extLst>
          </p:cNvPr>
          <p:cNvSpPr/>
          <p:nvPr/>
        </p:nvSpPr>
        <p:spPr>
          <a:xfrm>
            <a:off x="7716891" y="2133957"/>
            <a:ext cx="1288440" cy="28837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: doprava 20">
            <a:extLst>
              <a:ext uri="{FF2B5EF4-FFF2-40B4-BE49-F238E27FC236}">
                <a16:creationId xmlns:a16="http://schemas.microsoft.com/office/drawing/2014/main" id="{5BD72B33-2A90-4441-B62C-5FFD3EA4A6B5}"/>
              </a:ext>
            </a:extLst>
          </p:cNvPr>
          <p:cNvSpPr/>
          <p:nvPr/>
        </p:nvSpPr>
        <p:spPr>
          <a:xfrm rot="9263166">
            <a:off x="2375507" y="4090481"/>
            <a:ext cx="2574134" cy="245202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: doprava 16">
            <a:extLst>
              <a:ext uri="{FF2B5EF4-FFF2-40B4-BE49-F238E27FC236}">
                <a16:creationId xmlns:a16="http://schemas.microsoft.com/office/drawing/2014/main" id="{A5F334FF-439D-4967-838A-E2FD3FF5D533}"/>
              </a:ext>
            </a:extLst>
          </p:cNvPr>
          <p:cNvSpPr/>
          <p:nvPr/>
        </p:nvSpPr>
        <p:spPr>
          <a:xfrm rot="1455783">
            <a:off x="7219906" y="4093237"/>
            <a:ext cx="2861741" cy="239693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prava 13">
            <a:extLst>
              <a:ext uri="{FF2B5EF4-FFF2-40B4-BE49-F238E27FC236}">
                <a16:creationId xmlns:a16="http://schemas.microsoft.com/office/drawing/2014/main" id="{5F096D51-A343-4C4B-8CF3-04F512518A1D}"/>
              </a:ext>
            </a:extLst>
          </p:cNvPr>
          <p:cNvSpPr/>
          <p:nvPr/>
        </p:nvSpPr>
        <p:spPr>
          <a:xfrm rot="2518264">
            <a:off x="6291387" y="4271435"/>
            <a:ext cx="1370767" cy="275895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: doprava 13">
            <a:extLst>
              <a:ext uri="{FF2B5EF4-FFF2-40B4-BE49-F238E27FC236}">
                <a16:creationId xmlns:a16="http://schemas.microsoft.com/office/drawing/2014/main" id="{5F096D51-A343-4C4B-8CF3-04F512518A1D}"/>
              </a:ext>
            </a:extLst>
          </p:cNvPr>
          <p:cNvSpPr/>
          <p:nvPr/>
        </p:nvSpPr>
        <p:spPr>
          <a:xfrm rot="8354441">
            <a:off x="4518331" y="4272228"/>
            <a:ext cx="1288440" cy="274309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398380" y="3568471"/>
            <a:ext cx="2241867" cy="6328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/>
              </a:rPr>
              <a:t>POMOCNÁ KUCHAŘKA</a:t>
            </a:r>
            <a:endParaRPr lang="cs-CZ" sz="1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(Eva Adamovská)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Jana Šindelářová</a:t>
            </a:r>
          </a:p>
        </p:txBody>
      </p:sp>
      <p:sp>
        <p:nvSpPr>
          <p:cNvPr id="20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9333446" y="1946863"/>
            <a:ext cx="2366639" cy="6328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UKLÍZEČKA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Veronika Ježková </a:t>
            </a:r>
          </a:p>
        </p:txBody>
      </p:sp>
      <p:sp>
        <p:nvSpPr>
          <p:cNvPr id="28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430788" y="4989925"/>
            <a:ext cx="2527002" cy="633931"/>
          </a:xfrm>
          <a:prstGeom prst="roundRect">
            <a:avLst/>
          </a:prstGeom>
          <a:solidFill>
            <a:srgbClr val="E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Renata Marešová</a:t>
            </a:r>
          </a:p>
        </p:txBody>
      </p:sp>
      <p:sp>
        <p:nvSpPr>
          <p:cNvPr id="32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3402867" y="4989925"/>
            <a:ext cx="2527002" cy="63393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Markéta Kopřivová</a:t>
            </a:r>
          </a:p>
        </p:txBody>
      </p:sp>
      <p:sp>
        <p:nvSpPr>
          <p:cNvPr id="33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6361369" y="5007125"/>
            <a:ext cx="2527002" cy="633931"/>
          </a:xfrm>
          <a:prstGeom prst="roundRect">
            <a:avLst/>
          </a:prstGeom>
          <a:solidFill>
            <a:srgbClr val="C5F57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Marta Šťastná</a:t>
            </a:r>
          </a:p>
        </p:txBody>
      </p:sp>
      <p:sp>
        <p:nvSpPr>
          <p:cNvPr id="34" name="Zaoblený obdélník 5">
            <a:extLst>
              <a:ext uri="{FF2B5EF4-FFF2-40B4-BE49-F238E27FC236}">
                <a16:creationId xmlns:a16="http://schemas.microsoft.com/office/drawing/2014/main" id="{3F3C72FE-5221-40E7-B241-06F5FFB7A1A1}"/>
              </a:ext>
            </a:extLst>
          </p:cNvPr>
          <p:cNvSpPr/>
          <p:nvPr/>
        </p:nvSpPr>
        <p:spPr>
          <a:xfrm rot="10800000" flipV="1">
            <a:off x="9333447" y="5007125"/>
            <a:ext cx="2366638" cy="633931"/>
          </a:xfrm>
          <a:prstGeom prst="roundRect">
            <a:avLst/>
          </a:prstGeom>
          <a:solidFill>
            <a:srgbClr val="FB710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PROVOZNÍ PRACOVNÍK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Simona Krejčíková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A4F4992-6800-1EBC-BABE-86B6D5FE77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377" y="209260"/>
            <a:ext cx="935071" cy="8676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Šipka: doprava 16">
            <a:extLst>
              <a:ext uri="{FF2B5EF4-FFF2-40B4-BE49-F238E27FC236}">
                <a16:creationId xmlns:a16="http://schemas.microsoft.com/office/drawing/2014/main" id="{A97A7F8C-081D-2AA5-778A-1791536A13BA}"/>
              </a:ext>
            </a:extLst>
          </p:cNvPr>
          <p:cNvSpPr/>
          <p:nvPr/>
        </p:nvSpPr>
        <p:spPr>
          <a:xfrm rot="740753">
            <a:off x="7679707" y="3085559"/>
            <a:ext cx="1674438" cy="239693"/>
          </a:xfrm>
          <a:prstGeom prst="rightArrow">
            <a:avLst>
              <a:gd name="adj1" fmla="val 50000"/>
              <a:gd name="adj2" fmla="val 63557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E6288572-A7DF-25E3-D897-AEC8FCD51C59}"/>
              </a:ext>
            </a:extLst>
          </p:cNvPr>
          <p:cNvSpPr/>
          <p:nvPr/>
        </p:nvSpPr>
        <p:spPr>
          <a:xfrm>
            <a:off x="9458219" y="3151573"/>
            <a:ext cx="2241867" cy="708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PRVOVOZNÍ PRCOVNÍK/ŠKOLNÍK</a:t>
            </a:r>
            <a:r>
              <a:rPr lang="cs-CZ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Michal Větrovský </a:t>
            </a:r>
          </a:p>
        </p:txBody>
      </p:sp>
    </p:spTree>
    <p:extLst>
      <p:ext uri="{BB962C8B-B14F-4D97-AF65-F5344CB8AC3E}">
        <p14:creationId xmlns:p14="http://schemas.microsoft.com/office/powerpoint/2010/main" val="614215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ecaf9e4-1b53-4d99-b48c-f003f5770bea">
      <UserInfo>
        <DisplayName>SharingLinks.d0f6dd8d-395f-4ae9-b22f-b597e8ca55eb.OrganizationEdit.f215cfda-fba6-44b1-8de0-ea0a6d44c3e9</DisplayName>
        <AccountId>273</AccountId>
        <AccountType/>
      </UserInfo>
      <UserInfo>
        <DisplayName>Oranžová</DisplayName>
        <AccountId>17</AccountId>
        <AccountType/>
      </UserInfo>
      <UserInfo>
        <DisplayName>SharingLinks.29a13632-77b0-4b20-8761-731c6a1bdc0c.OrganizationEdit.64f8bc8b-fe16-4dbb-9886-322d3289614b</DisplayName>
        <AccountId>216</AccountId>
        <AccountType/>
      </UserInfo>
      <UserInfo>
        <DisplayName>Klose Alice</DisplayName>
        <AccountId>15</AccountId>
        <AccountType/>
      </UserInfo>
      <UserInfo>
        <DisplayName>Lucie Neumann</DisplayName>
        <AccountId>16</AccountId>
        <AccountType/>
      </UserInfo>
      <UserInfo>
        <DisplayName>Martina Votke</DisplayName>
        <AccountId>49</AccountId>
        <AccountType/>
      </UserInfo>
    </SharedWithUsers>
    <TaxCatchAll xmlns="7ecaf9e4-1b53-4d99-b48c-f003f5770bea" xsi:nil="true"/>
    <lcf76f155ced4ddcb4097134ff3c332f xmlns="f6833f3f-e189-4da0-8ca7-a0f8eb82762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F26E9F3CD3DC4E915356F0FE609465" ma:contentTypeVersion="18" ma:contentTypeDescription="Vytvoří nový dokument" ma:contentTypeScope="" ma:versionID="3b42e6f1ea8f972be17eaf55136a4e7c">
  <xsd:schema xmlns:xsd="http://www.w3.org/2001/XMLSchema" xmlns:xs="http://www.w3.org/2001/XMLSchema" xmlns:p="http://schemas.microsoft.com/office/2006/metadata/properties" xmlns:ns2="f6833f3f-e189-4da0-8ca7-a0f8eb82762c" xmlns:ns3="7ecaf9e4-1b53-4d99-b48c-f003f5770bea" targetNamespace="http://schemas.microsoft.com/office/2006/metadata/properties" ma:root="true" ma:fieldsID="e7249ba016a38212ff1284a272ca87d6" ns2:_="" ns3:_="">
    <xsd:import namespace="f6833f3f-e189-4da0-8ca7-a0f8eb82762c"/>
    <xsd:import namespace="7ecaf9e4-1b53-4d99-b48c-f003f5770b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33f3f-e189-4da0-8ca7-a0f8eb8276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c1928c33-5ef2-44fb-81d2-7b6730075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af9e4-1b53-4d99-b48c-f003f5770be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0c70b10-d5ca-4db3-8a8f-e7bcc8dc201a}" ma:internalName="TaxCatchAll" ma:showField="CatchAllData" ma:web="7ecaf9e4-1b53-4d99-b48c-f003f5770b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C21259-0E95-4125-9DD1-3BDDB7E24D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BF7C44-5ECC-4F7E-A3CA-BBB978733898}">
  <ds:schemaRefs>
    <ds:schemaRef ds:uri="http://schemas.microsoft.com/office/infopath/2007/PartnerControls"/>
    <ds:schemaRef ds:uri="f6833f3f-e189-4da0-8ca7-a0f8eb82762c"/>
    <ds:schemaRef ds:uri="http://www.w3.org/XML/1998/namespace"/>
    <ds:schemaRef ds:uri="http://purl.org/dc/elements/1.1/"/>
    <ds:schemaRef ds:uri="http://schemas.microsoft.com/office/2006/documentManagement/types"/>
    <ds:schemaRef ds:uri="7ecaf9e4-1b53-4d99-b48c-f003f5770bea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950B2A2-1734-45C6-B105-F4A40E083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33f3f-e189-4da0-8ca7-a0f8eb82762c"/>
    <ds:schemaRef ds:uri="7ecaf9e4-1b53-4d99-b48c-f003f5770b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332</Words>
  <Application>Microsoft Office PowerPoint</Application>
  <PresentationFormat>Širokoúhlá obrazovka</PresentationFormat>
  <Paragraphs>139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Fuksová</dc:creator>
  <cp:lastModifiedBy>Martina Votke</cp:lastModifiedBy>
  <cp:revision>9</cp:revision>
  <cp:lastPrinted>2024-02-19T13:08:49Z</cp:lastPrinted>
  <dcterms:created xsi:type="dcterms:W3CDTF">2019-10-14T11:47:21Z</dcterms:created>
  <dcterms:modified xsi:type="dcterms:W3CDTF">2025-01-06T14:27:59Z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0x01010099F26E9F3CD3DC4E915356F0FE609465</vt:lpwstr>
  </property>
  <property fmtid="{D5CDD505-2E9C-101B-9397-08002B2CF9AE}" pid="3" name="Order">
    <vt:r8>261000</vt:r8>
  </property>
  <property fmtid="{D5CDD505-2E9C-101B-9397-08002B2CF9AE}" pid="4" name="MediaServiceImageTags">
    <vt:lpwstr/>
  </property>
</Properties>
</file>